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69D81-06AA-42D2-9DE9-78F8A1F60072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4827E-DCC0-40E5-920B-154F17593C5A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C970EC-5680-4701-9A95-DE821B070433}" type="slidenum">
              <a:rPr lang="de-DE"/>
              <a:pPr/>
              <a:t>1</a:t>
            </a:fld>
            <a:endParaRPr lang="de-DE"/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CC597-F95C-4104-9D81-4590C5F15504}" type="datetimeFigureOut">
              <a:rPr lang="de-CH" smtClean="0"/>
              <a:t>24.03.2011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36B69-C68E-4DBE-8A20-0F89C87CF2D7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2895600" y="895350"/>
            <a:ext cx="5734050" cy="5334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D69281-3436-4789-BD53-9A83F19071DD}" type="slidenum">
              <a:rPr lang="de-DE"/>
              <a:pPr/>
              <a:t>1</a:t>
            </a:fld>
            <a:endParaRPr lang="de-DE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Parfumkonzept für Skarb</a:t>
            </a:r>
            <a:endParaRPr lang="en-US" smtClean="0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1438275" y="6297613"/>
            <a:ext cx="68373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endParaRPr lang="de-DE" sz="1200">
              <a:latin typeface="Didot" charset="0"/>
            </a:endParaRPr>
          </a:p>
        </p:txBody>
      </p:sp>
      <p:sp>
        <p:nvSpPr>
          <p:cNvPr id="81926" name="Rectangle 5"/>
          <p:cNvSpPr>
            <a:spLocks noChangeArrowheads="1"/>
          </p:cNvSpPr>
          <p:nvPr/>
        </p:nvSpPr>
        <p:spPr bwMode="auto">
          <a:xfrm>
            <a:off x="1430338" y="6324600"/>
            <a:ext cx="68373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de-DE" sz="1400"/>
              <a:t>Skarb, Fragrance Concept, Sebastian Fischenich, Belepok 2005.</a:t>
            </a:r>
            <a:endParaRPr lang="de-DE" sz="1200">
              <a:latin typeface="Didot" charset="0"/>
            </a:endParaRPr>
          </a:p>
        </p:txBody>
      </p:sp>
      <p:pic>
        <p:nvPicPr>
          <p:cNvPr id="81927" name="Bild 7" descr="Parfü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412776"/>
            <a:ext cx="4641776" cy="464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44D1AE2E487D4C83AA78E387627D64" ma:contentTypeVersion="1" ma:contentTypeDescription="Ein neues Dokument erstellen." ma:contentTypeScope="" ma:versionID="98147abe23575a603f449735b4790ac1">
  <xsd:schema xmlns:xsd="http://www.w3.org/2001/XMLSchema" xmlns:xs="http://www.w3.org/2001/XMLSchema" xmlns:p="http://schemas.microsoft.com/office/2006/metadata/properties" xmlns:ns2="c776f51f-4fa8-4253-bcfd-4ac7c80d3193" targetNamespace="http://schemas.microsoft.com/office/2006/metadata/properties" ma:root="true" ma:fieldsID="f7c9dee84c2b224dff64e9aa6ccd8f7c" ns2:_="">
    <xsd:import namespace="c776f51f-4fa8-4253-bcfd-4ac7c80d319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76f51f-4fa8-4253-bcfd-4ac7c80d319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776f51f-4fa8-4253-bcfd-4ac7c80d3193">BFHID-1734200679-15</_dlc_DocId>
    <_dlc_DocIdUrl xmlns="c776f51f-4fa8-4253-bcfd-4ac7c80d3193">
      <Url>https://bernerfachhochschule.sharepoint.com/sites/ris-2011-189.547.815/_layouts/15/DocIdRedir.aspx?ID=BFHID-1734200679-15</Url>
      <Description>BFHID-1734200679-15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67A67E5-5E68-4FDF-801B-480E002EBFCB}"/>
</file>

<file path=customXml/itemProps2.xml><?xml version="1.0" encoding="utf-8"?>
<ds:datastoreItem xmlns:ds="http://schemas.openxmlformats.org/officeDocument/2006/customXml" ds:itemID="{FE84A3FE-CE0D-46C1-B5E2-D29921687546}"/>
</file>

<file path=customXml/itemProps3.xml><?xml version="1.0" encoding="utf-8"?>
<ds:datastoreItem xmlns:ds="http://schemas.openxmlformats.org/officeDocument/2006/customXml" ds:itemID="{F861F898-822F-48C3-ADDE-C7CDE66A7C60}"/>
</file>

<file path=customXml/itemProps4.xml><?xml version="1.0" encoding="utf-8"?>
<ds:datastoreItem xmlns:ds="http://schemas.openxmlformats.org/officeDocument/2006/customXml" ds:itemID="{3DAC61AD-84E6-4789-B99D-56CDBFDD45B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Bildschirmpräsentation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Parfumkonzept für Skarb</vt:lpstr>
    </vt:vector>
  </TitlesOfParts>
  <Company>Berner Fachhochschule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Parfumkonzept für Skarb</dc:title>
  <dc:creator>*</dc:creator>
  <cp:lastModifiedBy>*</cp:lastModifiedBy>
  <cp:revision>1</cp:revision>
  <dcterms:created xsi:type="dcterms:W3CDTF">2011-03-24T14:49:44Z</dcterms:created>
  <dcterms:modified xsi:type="dcterms:W3CDTF">2011-03-24T14:50:17Z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0x0101005E44D1AE2E487D4C83AA78E387627D64</vt:lpwstr>
  </property>
  <property fmtid="{D5CDD505-2E9C-101B-9397-08002B2CF9AE}" pid="3" name="Order">
    <vt:r8>5388500</vt:r8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_dlc_DocIdItemGuid">
    <vt:lpwstr>35ce5784-f07c-4bf9-a4bc-0937339e10c3</vt:lpwstr>
  </property>
</Properties>
</file>